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2" r:id="rId19"/>
    <p:sldId id="273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metizeuro.ru/setka_rabica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metizeuro.ru/egoza.ht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34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7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Дуговые печи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48880"/>
            <a:ext cx="3253336" cy="38453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du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11" y="1124743"/>
            <a:ext cx="4968551" cy="52685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68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6632"/>
            <a:ext cx="8229600" cy="410445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Дуговая печь – это печь, в которой используется тепловой эффект электрической дуги. Основным назначением такой печи является плавление высоколегированных сталей, но также возможна плавка и других материалов. Первую промышленную дуговую печь построили в позапрошлом столетии во Франции.</a:t>
            </a:r>
            <a:r>
              <a:rPr lang="ru-RU" dirty="0"/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esktop\загруженное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00" y="3501008"/>
            <a:ext cx="4939892" cy="3191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46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0"/>
            <a:ext cx="8784976" cy="64533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Преобразование электрической энергии в тепловую в дуговых печах происходит в электрической дуге, являющейся одной из форм дугового разряда в газах. При таком разряде в сравнительно небольшом объеме дуги можно сконцентрировать огромные мощности и получить очень высокие температуры. Высокая концентрация тепла в дуге позволяет с большой скоростью плавить и нагревать металл в дуговых печах до высокой температуры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Нагрев металла дугой можно осуществлять непосредственно (если дуга горит между электродом и расплавленным металлом) или излучением, когда дуга горит между двумя электродами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06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трехфазные дуговые сталеплавильные печи, дуга в   которых горит в воздушной атмосфере. Для плавки тугоплавких сплавов применяют специальные дуговые вакуумные печи, являющимися печами прямого действия.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User\Desktop\Arcfurn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96952"/>
            <a:ext cx="5040560" cy="39851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09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217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016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935015"/>
              </p:ext>
            </p:extLst>
          </p:nvPr>
        </p:nvGraphicFramePr>
        <p:xfrm>
          <a:off x="251520" y="449262"/>
          <a:ext cx="8640960" cy="5644033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564403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Дуга может гореть в: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buFont typeface="Arial"/>
                        <a:buChar char="•"/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атмосфере воздуха (ДСП, ферросплавные печи);</a:t>
                      </a:r>
                    </a:p>
                    <a:p>
                      <a:pPr algn="just">
                        <a:buFont typeface="Arial"/>
                        <a:buChar char="•"/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парах переплавляемого металла (ДВП);</a:t>
                      </a:r>
                    </a:p>
                    <a:p>
                      <a:pPr algn="just">
                        <a:buFont typeface="Arial"/>
                        <a:buChar char="•"/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струе плазмообразующего газа (ПДП).</a:t>
                      </a:r>
                    </a:p>
                    <a:p>
                      <a:pPr algn="ctr"/>
                      <a:r>
                        <a:rPr lang="ru-RU" sz="3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дуговые печи можно разделить на следующие группы: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buFont typeface="Arial"/>
                        <a:buChar char="•"/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дуговые печи сопротивления;</a:t>
                      </a:r>
                    </a:p>
                    <a:p>
                      <a:pPr algn="just">
                        <a:buFont typeface="Arial"/>
                        <a:buChar char="•"/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дуговые печи косвенного действия;</a:t>
                      </a:r>
                    </a:p>
                    <a:p>
                      <a:pPr algn="just">
                        <a:buFont typeface="Arial"/>
                        <a:buChar char="•"/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дуговые печи прямого действия.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57200" y="2887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016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6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208912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14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973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печах косвенного нагрева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очаг высокой температуры удален от поверхности металла на некоторое расстояние и на поверхность металла первоначально попадает лишь часть тепла, излучаемого дугой. Значительная его часть достигает поверхности металла после отражения от стен и свода, поэтому футеровка печи испытывает большие тепловые нагрузки. Низкая стойкость футеровки ограничивает возможность проведения в таких дуговых печах процессов, требующих нагрева металла свыше 1300—1400° С, и не позволяет применять их для плавления тугоплавких металлов.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4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928992" cy="6858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лучше условия передачи тепла от дуги металлу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дуговых печах прямого действия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этом случае очаг высоких температур максимально приближен к поверхности металла. Часть тепла из зоны высоких температур поглощается металлом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отводится теплопроводностью. Значительно большая часть и лучистой энергии сразу попадает на поверхность металла, а свод печи защищен от воздействия дуг благодаря экранирующему действию электродов. Все это позволяет концентрировать в дуге большие мощности и успешно проводить процессы, требующие нагрева до высоких температур. </a:t>
            </a:r>
          </a:p>
        </p:txBody>
      </p:sp>
    </p:spTree>
    <p:extLst>
      <p:ext uri="{BB962C8B-B14F-4D97-AF65-F5344CB8AC3E}">
        <p14:creationId xmlns:p14="http://schemas.microsoft.com/office/powerpoint/2010/main" val="26833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6693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 расположенные электроды в дуговых печах прямого действия работают в основном на растяжение. Это позволяет использовать длинные графитовые электроды большого сечения, допускающие работу на токе большой силы. Таким образом, эти печи могут быть мощными, большой емкости и производительности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такие дуговые печи широко распространены в сталеплавильной и ферросплавной промышленности.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56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5229200"/>
            <a:ext cx="8892480" cy="10081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дуговых печей: а — прямого действия; б — косвенного действия; в — с закрытой дугой</a:t>
            </a:r>
          </a:p>
        </p:txBody>
      </p:sp>
      <p:pic>
        <p:nvPicPr>
          <p:cNvPr id="6146" name="Picture 2" descr="C:\Users\User\Desktop\024838294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41682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36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5527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последние годы получили распространение дуговые печи специального назначения, например дуговые вакуумные печи (ВДП), которые также являются печами прямого действия.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принципиально отличных типа дуговых вакуумных печей: с расходуемым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нерасходуемым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электродом. В печах с расходуемым электродом дуга горит между переплавляемым электродом и поверхностью ванны жидкого металла, а в печах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нерасходуемым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электродом — между графитовым или металлическим (из тугоплавкого металла) электродом и расплавляемым металлом. В обоих случаях плавление ведется в вакуумной камере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5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92937"/>
            <a:ext cx="9036496" cy="175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2. Дуговая вакуумная печь а - с расходуемым электродом; 1 - вакуумная камера; 2 - расходуемый электрод; 3 - кристаллизатор; 4 - наплавляемый слиток; б -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нерасходуемым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электродом; 1 - питатель для подачи шихты; 2 - вакуумная камера; 3 - тугоплавкая насадка электрода; 4 - кристаллизатор; 5 - наплавляемый слиток.</a:t>
            </a:r>
          </a:p>
        </p:txBody>
      </p:sp>
      <p:pic>
        <p:nvPicPr>
          <p:cNvPr id="8194" name="Picture 2" descr="C:\Users\User\Desktop\002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632848" cy="506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04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26408"/>
            <a:ext cx="8928992" cy="66693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Дуговые печи - конструкция и принципы работы.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Дуговая печь включает в себя металлический корпус в виде кожуха цилиндрической формы с днищем сферического типа. Внутри кожух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зафутерован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огнеупорными материалами, а снаружи намотана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сетка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рабица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 всему периметру . Плавильное пространство печи сверху перекрывается съемным сводом, огнеупорная кладка которого выполнена в специальном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сводовом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кольце. В стенах печи имеется одно рабочее окна и одно выпускное отверстие с желобом для выпуска металла и шлака в ковш.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856984" cy="67413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Сливной желоб крепится к кожуху печи с помощью болтов, а его рабочая часть футеруется огнеупорными материалами. Рабочее окно предназначено для подачи в печь шлакообразующих и легирующих добавок, а также для наблюдения за процессом плавки. Кожух печи изготавливается из толстолистовой стали с толщиной порядка 1/200 его внутреннего диаметра. С целью уменьшения тепловых потерь зазор между кожухом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сводовым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кольцом уплотняется специальным затвором, который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егоза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59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7935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Дуговая печь получает опору от двух опорных сегментов-люлек, с помощью которых печь может делать наклон в сторону рабочего окна или выпускного отверстия. Наклон печи совершается за счёт механизма наклона с электрическим или гидравлическим приводом.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завалки шихты в печь свод, как правило, поднимают к полу-порталу и вместе с электродами отводят в сторону желоба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слива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79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3"/>
            <a:ext cx="8784976" cy="403244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Сталеплавильная печь, получившая наименование дуговая, использует в своей работе тепловой эффект от электрической дуги. Этого тепла вполне достаточно, чтобы плавить металл и остальные материалы. Температура в рабочем пространстве печи может достигать 1800 градусов. Дуговые печи рассчитаны на выплавку от 0,1 тонны металла до 400 тонн.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C:\Users\User\Desktop\chemical-industry-alabama-438479-h-300x2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79513"/>
            <a:ext cx="5040560" cy="311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09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261" y="-171400"/>
            <a:ext cx="8568952" cy="1584176"/>
          </a:xfrm>
        </p:spPr>
        <p:txBody>
          <a:bodyPr>
            <a:normAutofit/>
          </a:bodyPr>
          <a:lstStyle/>
          <a:p>
            <a:r>
              <a:rPr lang="ru-RU" sz="2200" dirty="0"/>
              <a:t>Схемы электропечей, загружаемых сверху: а — печь с выкатывающимся корпусом; б — печь с выкатывающимся порталом; г — печь с поворачивающимся </a:t>
            </a:r>
            <a:r>
              <a:rPr lang="ru-RU" sz="2200" dirty="0" smtClean="0"/>
              <a:t>сводом</a:t>
            </a:r>
            <a:endParaRPr lang="ru-RU" dirty="0"/>
          </a:p>
        </p:txBody>
      </p:sp>
      <p:pic>
        <p:nvPicPr>
          <p:cNvPr id="12291" name="Picture 3" descr="C:\Users\User\Desktop\s4894195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632848" cy="543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51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User\Desktop\picture21097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80920" cy="633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04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1773200801_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272808" cy="532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60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964488" cy="6126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Дуговые печи находят применение в металлургии для выплавки стали и чугуна, а также в химической промышленности для производства карбида кальция, фосфора и т.д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Дуговая печь представляет собой мощный высокомеханизированный и автоматизированный агрегат, который позволяет эффективно использовать работу печи.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C:\Users\User\Desktop\1298388071foto1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84984"/>
            <a:ext cx="5400600" cy="342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73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6468" y="2967335"/>
            <a:ext cx="83310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ВНИМАНИЕ!!!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077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868</Words>
  <Application>Microsoft Office PowerPoint</Application>
  <PresentationFormat>Экран (4:3)</PresentationFormat>
  <Paragraphs>28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Дуговые печи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Схемы электропечей, загружаемых сверху: а — печь с выкатывающимся корпусом; б — печь с выкатывающимся порталом; г — печь с поворачивающимся сводом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Дуговые печи </dc:title>
  <dc:creator>User</dc:creator>
  <cp:lastModifiedBy>User</cp:lastModifiedBy>
  <cp:revision>8</cp:revision>
  <dcterms:created xsi:type="dcterms:W3CDTF">2013-10-16T15:51:35Z</dcterms:created>
  <dcterms:modified xsi:type="dcterms:W3CDTF">2013-10-16T18:25:44Z</dcterms:modified>
</cp:coreProperties>
</file>